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8A01DA-F118-488F-94FB-4E365644C955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4B624A-F3D1-4784-88BE-D0CA9078C4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305800" cy="1143000"/>
          </a:xfrm>
        </p:spPr>
        <p:txBody>
          <a:bodyPr/>
          <a:lstStyle/>
          <a:p>
            <a:r>
              <a:rPr lang="en-US" altLang="ko-KR" b="1" dirty="0" smtClean="0"/>
              <a:t>Student Y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305800" cy="1981200"/>
          </a:xfrm>
        </p:spPr>
        <p:txBody>
          <a:bodyPr/>
          <a:lstStyle/>
          <a:p>
            <a:r>
              <a:rPr lang="en-US" altLang="ko-KR" sz="6600" b="1" dirty="0" smtClean="0"/>
              <a:t>Lady Lazarus</a:t>
            </a:r>
            <a:endParaRPr lang="ko-KR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400" b="1" dirty="0" smtClean="0"/>
              <a:t>Revenge to the MEN</a:t>
            </a:r>
            <a:endParaRPr lang="ko-KR" altLang="en-US" sz="4400" b="1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Collapse men-centered patriarchal order</a:t>
            </a:r>
          </a:p>
          <a:p>
            <a:r>
              <a:rPr lang="en-US" altLang="ko-KR" dirty="0" smtClean="0"/>
              <a:t>Recover her true ego</a:t>
            </a:r>
            <a:endParaRPr lang="ko-KR" altLang="en-US" dirty="0"/>
          </a:p>
        </p:txBody>
      </p:sp>
      <p:pic>
        <p:nvPicPr>
          <p:cNvPr id="6" name="그림 5" descr="2014-09-17 04;48;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3275601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 descr="2014-09-17 01;39;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293237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/>
              <a:t>THANK YOU ! </a:t>
            </a:r>
            <a:endParaRPr lang="ko-KR" alt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b="1" dirty="0" smtClean="0"/>
              <a:t>Sylvia Plath</a:t>
            </a:r>
            <a:endParaRPr lang="ko-KR" altLang="en-US" sz="5400" b="1" dirty="0"/>
          </a:p>
        </p:txBody>
      </p:sp>
      <p:pic>
        <p:nvPicPr>
          <p:cNvPr id="7" name="내용 개체 틀 6" descr="2014-09-17 01;43;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340769"/>
            <a:ext cx="1440159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 descr="lady lazar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1222974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그림 9" descr="2014-09-17 01;41;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340768"/>
            <a:ext cx="2160240" cy="2915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2014-09-17 01;41;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356992"/>
            <a:ext cx="29163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 descr="2014-09-17 01;41;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484784"/>
            <a:ext cx="2238807" cy="2333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그림 10" descr="2014-09-17 01;45;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933056"/>
            <a:ext cx="367835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NAME - A man revived by Jesus</a:t>
            </a:r>
          </a:p>
          <a:p>
            <a:r>
              <a:rPr lang="en-US" altLang="ko-KR" dirty="0" smtClean="0"/>
              <a:t>“Lazarus, come out!”</a:t>
            </a:r>
          </a:p>
          <a:p>
            <a:r>
              <a:rPr lang="en-US" altLang="ko-KR" dirty="0" smtClean="0"/>
              <a:t>WORD – A person who is overcoming a fail</a:t>
            </a:r>
          </a:p>
          <a:p>
            <a:r>
              <a:rPr lang="en-US" altLang="ko-KR" dirty="0" smtClean="0"/>
              <a:t>Lazarus             LADY Lazarus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/>
              <a:t>Lazarus?</a:t>
            </a:r>
            <a:endParaRPr lang="ko-KR" altLang="en-US" sz="5400" b="1" dirty="0"/>
          </a:p>
        </p:txBody>
      </p:sp>
      <p:sp>
        <p:nvSpPr>
          <p:cNvPr id="4" name="오른쪽 화살표 3"/>
          <p:cNvSpPr/>
          <p:nvPr/>
        </p:nvSpPr>
        <p:spPr>
          <a:xfrm>
            <a:off x="2195736" y="299695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2014-09-17 01;40;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024336" cy="2567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 descr="2014-09-17 02;11;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429000"/>
            <a:ext cx="244827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 descr="2014-09-17 02;11;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212976"/>
            <a:ext cx="252152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3645024"/>
            <a:ext cx="8229600" cy="3600400"/>
          </a:xfrm>
        </p:spPr>
        <p:txBody>
          <a:bodyPr/>
          <a:lstStyle/>
          <a:p>
            <a:r>
              <a:rPr lang="en-US" altLang="ko-KR" sz="4800" dirty="0" smtClean="0"/>
              <a:t>What is </a:t>
            </a:r>
            <a:r>
              <a:rPr lang="en-US" altLang="ko-KR" sz="4800" dirty="0" smtClean="0">
                <a:solidFill>
                  <a:srgbClr val="92D050"/>
                </a:solidFill>
              </a:rPr>
              <a:t>ideology</a:t>
            </a:r>
            <a:r>
              <a:rPr lang="en-US" altLang="ko-KR" sz="4800" dirty="0" smtClean="0"/>
              <a:t>?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sz="4400" dirty="0" smtClean="0"/>
              <a:t>- simply, a set of belief  </a:t>
            </a:r>
          </a:p>
          <a:p>
            <a:pPr>
              <a:buNone/>
            </a:pPr>
            <a:r>
              <a:rPr lang="en-US" altLang="ko-KR" sz="4400" dirty="0" smtClean="0"/>
              <a:t>                   can be a stereotype</a:t>
            </a:r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 smtClean="0"/>
              <a:t>Ideology</a:t>
            </a:r>
            <a:endParaRPr lang="ko-KR" altLang="en-US" sz="6000" b="1" dirty="0"/>
          </a:p>
        </p:txBody>
      </p:sp>
      <p:sp>
        <p:nvSpPr>
          <p:cNvPr id="4" name="오각형 3"/>
          <p:cNvSpPr/>
          <p:nvPr/>
        </p:nvSpPr>
        <p:spPr>
          <a:xfrm>
            <a:off x="1979712" y="5445224"/>
            <a:ext cx="1296144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2014-09-17 03;20;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400600" cy="238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According to </a:t>
            </a:r>
            <a:r>
              <a:rPr lang="en-US" altLang="ko-KR" dirty="0" err="1" smtClean="0"/>
              <a:t>Althusser</a:t>
            </a:r>
            <a:r>
              <a:rPr lang="en-US" altLang="ko-KR" dirty="0" smtClean="0"/>
              <a:t> , </a:t>
            </a:r>
          </a:p>
          <a:p>
            <a:r>
              <a:rPr lang="en-US" altLang="ko-KR" dirty="0" smtClean="0"/>
              <a:t>Ideology = last forever , even in communism</a:t>
            </a:r>
          </a:p>
          <a:p>
            <a:r>
              <a:rPr lang="en-US" altLang="ko-KR" dirty="0" smtClean="0"/>
              <a:t>Not just a belief , it activates in real</a:t>
            </a:r>
          </a:p>
          <a:p>
            <a:pPr>
              <a:buNone/>
            </a:pPr>
            <a:r>
              <a:rPr lang="en-US" altLang="ko-KR" dirty="0" smtClean="0"/>
              <a:t>          EX) proletarian in capitalism</a:t>
            </a:r>
          </a:p>
          <a:p>
            <a:r>
              <a:rPr lang="en-US" altLang="ko-KR" dirty="0" smtClean="0"/>
              <a:t>Symbol of imaginational relationships </a:t>
            </a:r>
          </a:p>
          <a:p>
            <a:pPr>
              <a:buNone/>
            </a:pPr>
            <a:r>
              <a:rPr lang="en-US" altLang="ko-KR" dirty="0" smtClean="0"/>
              <a:t>                            about the realistic exist conditions</a:t>
            </a:r>
          </a:p>
          <a:p>
            <a:pPr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Luis </a:t>
            </a:r>
            <a:r>
              <a:rPr lang="en-US" altLang="ko-KR" b="1" dirty="0" err="1" smtClean="0"/>
              <a:t>Althusser</a:t>
            </a:r>
            <a:r>
              <a:rPr lang="en-US" altLang="ko-KR" b="1" dirty="0" smtClean="0"/>
              <a:t> - Ideology</a:t>
            </a:r>
            <a:endParaRPr lang="ko-KR" altLang="en-US" b="1" dirty="0"/>
          </a:p>
        </p:txBody>
      </p:sp>
      <p:sp>
        <p:nvSpPr>
          <p:cNvPr id="9" name="타원 8"/>
          <p:cNvSpPr/>
          <p:nvPr/>
        </p:nvSpPr>
        <p:spPr>
          <a:xfrm>
            <a:off x="899592" y="4365104"/>
            <a:ext cx="2232248" cy="1800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Reality,</a:t>
            </a:r>
          </a:p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Real relations</a:t>
            </a:r>
            <a:endParaRPr lang="ko-KR" altLang="en-US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3563888" y="4869160"/>
            <a:ext cx="1008112" cy="648072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860032" y="4437112"/>
            <a:ext cx="3168352" cy="1728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Modified, </a:t>
            </a:r>
            <a:r>
              <a:rPr lang="en-US" altLang="ko-K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altLang="ko-K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ransformed relations</a:t>
            </a:r>
            <a:endParaRPr lang="ko-KR" altLang="en-US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그림 11" descr="2014-09-17 03;24;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24744"/>
            <a:ext cx="1656184" cy="262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C00000"/>
                </a:solidFill>
              </a:rPr>
              <a:t>Patriarchal ideology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ko-KR" sz="2800" dirty="0" smtClean="0"/>
              <a:t>- Men have all or most of the power &amp; importance</a:t>
            </a:r>
          </a:p>
          <a:p>
            <a:r>
              <a:rPr lang="en-US" altLang="ko-KR" sz="2800" dirty="0" smtClean="0"/>
              <a:t>Sylvia wanted to break down the society’s ideology</a:t>
            </a:r>
          </a:p>
          <a:p>
            <a:pPr>
              <a:buNone/>
            </a:pPr>
            <a:endParaRPr lang="en-US" altLang="ko-KR" sz="2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/>
              <a:t>Ideology in “Lady Lazarus”</a:t>
            </a:r>
            <a:endParaRPr lang="ko-KR" altLang="en-US" b="1" dirty="0"/>
          </a:p>
        </p:txBody>
      </p:sp>
      <p:pic>
        <p:nvPicPr>
          <p:cNvPr id="7" name="그림 6" descr="2014-09-17 03;54;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404202"/>
            <a:ext cx="2395392" cy="3220338"/>
          </a:xfrm>
          <a:prstGeom prst="rect">
            <a:avLst/>
          </a:prstGeom>
        </p:spPr>
      </p:pic>
      <p:pic>
        <p:nvPicPr>
          <p:cNvPr id="6" name="그림 5" descr="2014-09-17 03;57;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29000"/>
            <a:ext cx="1800200" cy="2363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Plath’s Poem, Suicide is </a:t>
            </a:r>
            <a:r>
              <a:rPr lang="en-US" altLang="ko-KR" dirty="0" smtClean="0">
                <a:solidFill>
                  <a:srgbClr val="C00000"/>
                </a:solidFill>
              </a:rPr>
              <a:t>active death </a:t>
            </a:r>
            <a:r>
              <a:rPr lang="en-US" altLang="ko-KR" dirty="0" smtClean="0"/>
              <a:t>(not passive)</a:t>
            </a:r>
          </a:p>
          <a:p>
            <a:r>
              <a:rPr lang="en-US" altLang="ko-KR" dirty="0" smtClean="0"/>
              <a:t>Remove male-dominated thought internalized in her , </a:t>
            </a:r>
          </a:p>
          <a:p>
            <a:pPr>
              <a:buNone/>
            </a:pPr>
            <a:r>
              <a:rPr lang="en-US" altLang="ko-KR" dirty="0" smtClean="0"/>
              <a:t> and finds way to liberation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Emphasizes the necessity of suicide</a:t>
            </a:r>
          </a:p>
          <a:p>
            <a:r>
              <a:rPr lang="en-US" altLang="ko-KR" dirty="0" smtClean="0"/>
              <a:t>By dying herself, she finds her own identity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/>
              <a:t>The Death of Sylvia Plath</a:t>
            </a:r>
            <a:endParaRPr lang="ko-KR" altLang="en-US" b="1" dirty="0"/>
          </a:p>
        </p:txBody>
      </p:sp>
      <p:pic>
        <p:nvPicPr>
          <p:cNvPr id="4" name="그림 3" descr="2014-09-17 04;22;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4675"/>
            <a:ext cx="2661634" cy="180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2014-09-17 01;39;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194421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en-US" altLang="ko-KR" dirty="0" smtClean="0"/>
              <a:t>But she came out by male-doctor always</a:t>
            </a:r>
          </a:p>
          <a:p>
            <a:pPr>
              <a:buNone/>
            </a:pPr>
            <a:r>
              <a:rPr lang="en-US" altLang="ko-KR" dirty="0" smtClean="0"/>
              <a:t> (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To the same place, the same face, the same brute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Suffer pain of suicide , a time for new-born identity, the doctor often interrupt her</a:t>
            </a:r>
          </a:p>
          <a:p>
            <a:r>
              <a:rPr lang="en-US" altLang="ko-KR" dirty="0" smtClean="0"/>
              <a:t>Male doctor – AN OBSTRUCTOR 		    represents patriarchal rules, reason-dominated culture</a:t>
            </a:r>
          </a:p>
          <a:p>
            <a:r>
              <a:rPr lang="en-US" altLang="ko-KR" dirty="0" smtClean="0"/>
              <a:t>SAVAGE Man who identify her death, </a:t>
            </a:r>
          </a:p>
          <a:p>
            <a:pPr>
              <a:buNone/>
            </a:pPr>
            <a:r>
              <a:rPr lang="en-US" altLang="ko-KR" dirty="0" smtClean="0"/>
              <a:t>   materialize her identity, and break it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7" name="그림 6" descr="2014-09-17 04;47;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861048"/>
            <a:ext cx="304207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번개 8"/>
          <p:cNvSpPr/>
          <p:nvPr/>
        </p:nvSpPr>
        <p:spPr>
          <a:xfrm>
            <a:off x="6084168" y="3284984"/>
            <a:ext cx="792088" cy="7920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2014-09-17 04;53;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933056"/>
            <a:ext cx="173738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en-US" altLang="ko-KR" dirty="0" err="1" smtClean="0"/>
              <a:t>Doktor</a:t>
            </a:r>
            <a:r>
              <a:rPr lang="en-US" altLang="ko-KR" dirty="0" smtClean="0"/>
              <a:t>(Fruits of civilization), Enemy, God, Lucifer</a:t>
            </a:r>
          </a:p>
          <a:p>
            <a:r>
              <a:rPr lang="en-US" altLang="ko-KR" dirty="0" smtClean="0"/>
              <a:t>She is hostile to those</a:t>
            </a:r>
          </a:p>
          <a:p>
            <a:r>
              <a:rPr lang="en-US" altLang="ko-KR" dirty="0" smtClean="0"/>
              <a:t>‘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Herr</a:t>
            </a:r>
            <a:r>
              <a:rPr lang="en-US" altLang="ko-KR" dirty="0" smtClean="0"/>
              <a:t>’ German word which emphasize masculinity</a:t>
            </a:r>
          </a:p>
          <a:p>
            <a:r>
              <a:rPr lang="en-US" altLang="ko-KR" dirty="0" smtClean="0"/>
              <a:t>She            The Jews</a:t>
            </a:r>
          </a:p>
          <a:p>
            <a:pPr>
              <a:buNone/>
            </a:pPr>
            <a:r>
              <a:rPr lang="en-US" altLang="ko-KR" dirty="0" smtClean="0"/>
              <a:t>      (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Nazi lampshade , a paperweight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400" dirty="0" smtClean="0">
                <a:solidFill>
                  <a:srgbClr val="C00000"/>
                </a:solidFill>
              </a:rPr>
              <a:t>But She Finally </a:t>
            </a:r>
          </a:p>
          <a:p>
            <a:pPr>
              <a:buNone/>
            </a:pPr>
            <a:r>
              <a:rPr lang="en-US" altLang="ko-KR" sz="4400" dirty="0" smtClean="0">
                <a:solidFill>
                  <a:srgbClr val="C00000"/>
                </a:solidFill>
              </a:rPr>
              <a:t>Revive!</a:t>
            </a:r>
          </a:p>
          <a:p>
            <a:endParaRPr lang="ko-KR" altLang="en-US" dirty="0"/>
          </a:p>
        </p:txBody>
      </p:sp>
      <p:sp>
        <p:nvSpPr>
          <p:cNvPr id="4" name="등호 3"/>
          <p:cNvSpPr/>
          <p:nvPr/>
        </p:nvSpPr>
        <p:spPr>
          <a:xfrm>
            <a:off x="1547664" y="1772816"/>
            <a:ext cx="57606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그림 4" descr="2014-09-17 05;06;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068960"/>
            <a:ext cx="3915322" cy="3077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그림 5" descr="2014-09-17 04;47;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16832"/>
            <a:ext cx="254285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267</Words>
  <Application>Microsoft Office PowerPoint</Application>
  <PresentationFormat>화면 슬라이드 쇼(4:3)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종이</vt:lpstr>
      <vt:lpstr>Lady Lazarus</vt:lpstr>
      <vt:lpstr>Sylvia Plath</vt:lpstr>
      <vt:lpstr>Lazarus?</vt:lpstr>
      <vt:lpstr>Ideology</vt:lpstr>
      <vt:lpstr>Luis Althusser - Ideology</vt:lpstr>
      <vt:lpstr>Ideology in “Lady Lazarus”</vt:lpstr>
      <vt:lpstr>The Death of Sylvia Plath</vt:lpstr>
      <vt:lpstr>슬라이드 8</vt:lpstr>
      <vt:lpstr>슬라이드 9</vt:lpstr>
      <vt:lpstr>Revenge to the MEN</vt:lpstr>
      <vt:lpstr>THANK YOU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 Lazarus</dc:title>
  <dc:creator>user</dc:creator>
  <cp:lastModifiedBy>u</cp:lastModifiedBy>
  <cp:revision>24</cp:revision>
  <dcterms:created xsi:type="dcterms:W3CDTF">2014-09-16T16:21:19Z</dcterms:created>
  <dcterms:modified xsi:type="dcterms:W3CDTF">2015-09-16T02:04:46Z</dcterms:modified>
</cp:coreProperties>
</file>